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0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167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83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623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52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590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08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32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7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11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233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305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35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5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5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29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A93B17-55A8-499A-B7B9-AF838E34932E}" type="datetimeFigureOut">
              <a:rPr lang="es-AR" smtClean="0"/>
              <a:t>05/01/2017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60F821-FDA6-4CAA-A5A9-E90C7224FD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569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4341" r="19818" b="16297"/>
          <a:stretch/>
        </p:blipFill>
        <p:spPr>
          <a:xfrm>
            <a:off x="3777810" y="3129566"/>
            <a:ext cx="4636394" cy="3425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510891" y="352923"/>
            <a:ext cx="111702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PUPIREGLAS CON ARMARO SAC</a:t>
            </a:r>
            <a:endParaRPr lang="es-E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38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785611"/>
            <a:ext cx="6808631" cy="5106473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sp>
        <p:nvSpPr>
          <p:cNvPr id="2" name="Flecha abajo 1"/>
          <p:cNvSpPr/>
          <p:nvPr/>
        </p:nvSpPr>
        <p:spPr>
          <a:xfrm rot="3629006">
            <a:off x="6833150" y="1486526"/>
            <a:ext cx="1889878" cy="23395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/>
        </p:nvSpPr>
        <p:spPr>
          <a:xfrm>
            <a:off x="9081307" y="248921"/>
            <a:ext cx="2930388" cy="1545464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Mochilas de las 10 reglas básicas de seguridad  </a:t>
            </a:r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9647">
            <a:off x="1605567" y="3316440"/>
            <a:ext cx="2292295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" y="656822"/>
            <a:ext cx="5662412" cy="5119352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sp>
        <p:nvSpPr>
          <p:cNvPr id="3" name="Flecha abajo 2"/>
          <p:cNvSpPr/>
          <p:nvPr/>
        </p:nvSpPr>
        <p:spPr>
          <a:xfrm rot="3605175">
            <a:off x="4430417" y="1133744"/>
            <a:ext cx="1889878" cy="389824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redondeado 1"/>
          <p:cNvSpPr/>
          <p:nvPr/>
        </p:nvSpPr>
        <p:spPr>
          <a:xfrm>
            <a:off x="8180279" y="188041"/>
            <a:ext cx="3451538" cy="3181081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Con ayuda del personal se realizo el sorteo de las mochilas de las 10 reglas de seguridad 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25" y1="34308" x2="39425" y2="34308"/>
                        <a14:foregroundMark x1="31006" y1="26462" x2="31006" y2="26462"/>
                        <a14:foregroundMark x1="20534" y1="28538" x2="20534" y2="28538"/>
                        <a14:foregroundMark x1="14271" y1="36385" x2="14271" y2="36385"/>
                        <a14:foregroundMark x1="16324" y1="41077" x2="16324" y2="41077"/>
                        <a14:foregroundMark x1="16324" y1="47385" x2="16324" y2="47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6868" y="3086100"/>
            <a:ext cx="4321531" cy="357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5556" l="8000" r="96889"/>
                    </a14:imgEffect>
                  </a14:imgLayer>
                </a14:imgProps>
              </a:ext>
            </a:extLst>
          </a:blip>
          <a:srcRect b="11766"/>
          <a:stretch/>
        </p:blipFill>
        <p:spPr>
          <a:xfrm rot="16963834">
            <a:off x="6096470" y="3584611"/>
            <a:ext cx="1732952" cy="19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307483"/>
            <a:ext cx="5129897" cy="5280517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8" y="3327401"/>
            <a:ext cx="4076701" cy="341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8036417" y="1221972"/>
            <a:ext cx="2691685" cy="1725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SEGUIMOS CON EL SORTEO .. DE LAS PUPIREGLAS , 10 REGLAS DE SEGURIDAD</a:t>
            </a:r>
            <a:endParaRPr lang="es-AR" dirty="0"/>
          </a:p>
        </p:txBody>
      </p:sp>
      <p:sp>
        <p:nvSpPr>
          <p:cNvPr id="5" name="Flecha derecha 4"/>
          <p:cNvSpPr/>
          <p:nvPr/>
        </p:nvSpPr>
        <p:spPr>
          <a:xfrm>
            <a:off x="5756856" y="1815921"/>
            <a:ext cx="1455313" cy="14037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20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631064"/>
            <a:ext cx="6963177" cy="5222383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sp>
        <p:nvSpPr>
          <p:cNvPr id="3" name="Flecha abajo 2"/>
          <p:cNvSpPr/>
          <p:nvPr/>
        </p:nvSpPr>
        <p:spPr>
          <a:xfrm rot="6255296">
            <a:off x="5300563" y="2181986"/>
            <a:ext cx="1889878" cy="23395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redondeado 1"/>
          <p:cNvSpPr/>
          <p:nvPr/>
        </p:nvSpPr>
        <p:spPr>
          <a:xfrm>
            <a:off x="8474299" y="1197735"/>
            <a:ext cx="3245476" cy="3966693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Todo el personal participo encontrando cada regla de seguridad en las pupireglas de las 10 reglas básicas de seguridad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8885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631064"/>
            <a:ext cx="6224789" cy="4668592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sp>
        <p:nvSpPr>
          <p:cNvPr id="3" name="Flecha abajo 2"/>
          <p:cNvSpPr/>
          <p:nvPr/>
        </p:nvSpPr>
        <p:spPr>
          <a:xfrm rot="4573398">
            <a:off x="5587999" y="2501900"/>
            <a:ext cx="1828800" cy="1993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8458200" y="1193799"/>
            <a:ext cx="3111500" cy="3430557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1º GANADOR DE LA MOCHILA 10 REGLAS BASICAS POR TU SEGURIDAD</a:t>
            </a:r>
            <a:endParaRPr lang="es-AR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3432" r="7963" b="50535"/>
          <a:stretch/>
        </p:blipFill>
        <p:spPr>
          <a:xfrm>
            <a:off x="6862921" y="4751174"/>
            <a:ext cx="2547779" cy="199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73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96402"/>
            <a:ext cx="6047593" cy="6410459"/>
          </a:xfrm>
          <a:ln w="76200">
            <a:solidFill>
              <a:schemeClr val="accent5"/>
            </a:solidFill>
          </a:ln>
        </p:spPr>
      </p:pic>
      <p:sp>
        <p:nvSpPr>
          <p:cNvPr id="2" name="Flecha derecha 1"/>
          <p:cNvSpPr/>
          <p:nvPr/>
        </p:nvSpPr>
        <p:spPr>
          <a:xfrm>
            <a:off x="4108361" y="2060620"/>
            <a:ext cx="1365160" cy="16227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682581" y="2060620"/>
            <a:ext cx="3026535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GANADOR DE LA MOCHILA 10 REGLAS DE SEGURIDAD 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79082294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298</TotalTime>
  <Words>80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ExpeUEW7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ExpeUEW7</dc:creator>
  <cp:lastModifiedBy>ExpeUEW7</cp:lastModifiedBy>
  <cp:revision>15</cp:revision>
  <dcterms:created xsi:type="dcterms:W3CDTF">2016-11-29T15:08:17Z</dcterms:created>
  <dcterms:modified xsi:type="dcterms:W3CDTF">2017-01-05T21:12:57Z</dcterms:modified>
</cp:coreProperties>
</file>